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58" r:id="rId6"/>
    <p:sldId id="261" r:id="rId7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59F9-250D-CFC8-BA67-E81867042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287A4-3D15-074B-0E38-E6D35F0E6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394AB-3BB9-B47E-8F64-BC750BB5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EBC1-E81C-42DC-83A1-1117FEB756A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DE994-1350-7017-A479-28389723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58F6B-C832-4A04-EE87-862DCFCB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935-681F-4CA1-B4D1-E3483A14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23D4-13A5-C2F7-1F1F-DE78FA0A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DB912-E662-8901-86FD-17015EFA5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65CC9-0034-00D4-265C-4D8167A8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EBC1-E81C-42DC-83A1-1117FEB756A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62EBB-893E-1E3C-FB94-F0579D23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CD044-A954-80B1-6D5F-412C40F4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935-681F-4CA1-B4D1-E3483A14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9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4DE51-D1B9-4AD6-5C47-C6C8E500A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05C9B-1E65-44E9-D2CB-201BCA981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3E4F4-8374-CD9F-225C-C0811F6F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EBC1-E81C-42DC-83A1-1117FEB756A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B6421-AC17-7725-CCE7-633DE0F4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7D4F9-A99A-2788-9093-91759AC0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935-681F-4CA1-B4D1-E3483A14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6A21-6ADA-75C5-24A9-5FCAEC23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CD63A-52AF-CC3E-9298-B1E042AFF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2CC59-2294-B146-17EE-42948C6C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EBC1-E81C-42DC-83A1-1117FEB756A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D41E-C3B0-F658-C81F-02DD11BE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37AB1-A178-0FCE-D7E8-292B60F4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935-681F-4CA1-B4D1-E3483A14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26CF-089B-8D5A-0A73-A9BC4406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86784-B6A1-554C-C184-979E92E71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A31EC-2EC2-0D45-9C39-959E7727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EBC1-E81C-42DC-83A1-1117FEB756A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7C680-B9F0-B035-EDD6-622C7366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BA254-FCC7-A95B-B61A-EAC4FE61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935-681F-4CA1-B4D1-E3483A14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1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4C14-2C29-DEDE-8447-19E13E0F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7575F-A512-FA0B-8F40-37F6C5716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1B204-8C44-41C7-0E2F-AA771801C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163B2-07AA-459F-F99B-29DFF142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EBC1-E81C-42DC-83A1-1117FEB756A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4A30A-866B-3988-528E-9AC09EC6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0EB20-38D5-19A2-1877-9E8EC661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935-681F-4CA1-B4D1-E3483A14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0D19-8742-8A4B-3541-F979304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5AAA1-53FD-2F16-36B9-0B101A4CA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7098C-0DD1-599F-888D-A030D016A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10F9F-307A-B0FF-BCCA-F1CD9A33B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6C80F-FE83-1729-B73F-BD158CD0B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6703C0-ECD8-E333-C07C-5EFAC0386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EBC1-E81C-42DC-83A1-1117FEB756A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B1AD8-D1A1-9744-17B5-EC9CCD45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CDDFE-8FFD-1916-E862-5BD09335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935-681F-4CA1-B4D1-E3483A14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AE36-D378-102F-B326-2D18712C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575D0-0455-DCF6-24D9-59D0AEA2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EBC1-E81C-42DC-83A1-1117FEB756A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E1603-58FB-1205-0941-2E4A7C32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BED7C-7597-019C-5DDB-BCB5E89C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935-681F-4CA1-B4D1-E3483A14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9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935FB-8C78-BB01-6593-4C58A18D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EBC1-E81C-42DC-83A1-1117FEB756A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7AF3E-7EB0-4971-780A-EF72E953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74720-0F4B-F639-219B-FAC0C9F6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935-681F-4CA1-B4D1-E3483A14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D926E-7AC3-E3EA-8231-03042A4E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E6562-D5F6-1FF2-F139-3EC4A81CD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39B26-FE07-04C0-0AF3-51C69FDCB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2BA7B-9013-D264-3D58-90E25EC8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EBC1-E81C-42DC-83A1-1117FEB756A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0710A-5B92-77C6-B2AB-EADC44A2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61F6E-327E-3E36-E08D-52450724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935-681F-4CA1-B4D1-E3483A14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3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A028-052C-BABF-DA65-457AD908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34E273-38D0-2A91-C5FE-29CC208F9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7C7A5-B667-6297-F6E0-F61774DF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DA211-D56F-D518-5861-9A8A3C81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EBC1-E81C-42DC-83A1-1117FEB756A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95A95-55FB-FCCC-6A53-D3FD02BE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23C8A-4C62-BE1D-3DF8-8CD1468F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5935-681F-4CA1-B4D1-E3483A14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795902-9A0E-4FB9-F893-BD11F83E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03BA2-01F3-037A-10D9-A0742A8C7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6F5FF-C526-2DB3-9AC8-EB627050F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1EBC1-E81C-42DC-83A1-1117FEB756A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8A64-94E6-6BC7-F0FC-FDB26DD11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A7616-0565-2F58-7634-172169700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5935-681F-4CA1-B4D1-E3483A14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67CE-5657-C67F-19A7-5B1168AEE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City of Buhl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D17F7-DC5B-7561-9402-DA8323BC7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52130-BCC5-6984-1F03-23E7498F0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4" r="35875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3320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67CE-5657-C67F-19A7-5B1168AEE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4680848"/>
          </a:xfrm>
        </p:spPr>
        <p:txBody>
          <a:bodyPr anchor="b">
            <a:normAutofit/>
          </a:bodyPr>
          <a:lstStyle/>
          <a:p>
            <a:pPr algn="l"/>
            <a:r>
              <a:rPr lang="en-US" sz="2400" dirty="0"/>
              <a:t>Last significant growth occurred over 15 years ago.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Prior to 2020, only 1 new home had been built since 2007.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2020-2025, the City expects at least 29 new homes to be built.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90% of homes in Buhl were built prior to 1960. 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D17F7-DC5B-7561-9402-DA8323BC7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393193"/>
            <a:ext cx="4087305" cy="667511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Buhl Housing History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52130-BCC5-6984-1F03-23E7498F0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4" r="35875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797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67CE-5657-C67F-19A7-5B1168AEE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389888"/>
            <a:ext cx="4087306" cy="46968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2400" dirty="0"/>
              <a:t>Grant Funds, the City has partnered with the IRRR and SLC.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Incentives to build.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Partnerships, example Habitat for Humanity.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Lot sizing.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Smaller Developments that are manageable. </a:t>
            </a:r>
            <a:r>
              <a:rPr lang="en-US" sz="2400" dirty="0" err="1"/>
              <a:t>Stubler</a:t>
            </a:r>
            <a:r>
              <a:rPr lang="en-US" sz="2400" dirty="0"/>
              <a:t> 12 units, Burnett/Damian 2 (10 units)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D17F7-DC5B-7561-9402-DA8323BC7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393193"/>
            <a:ext cx="4087305" cy="667511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Keys to Growth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52130-BCC5-6984-1F03-23E7498F0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4" r="35875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1939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B54E4-EC2F-2247-3AD3-86581DDF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Burnett/Damian 2</a:t>
            </a:r>
            <a:r>
              <a:rPr lang="en-US" sz="40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nd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Addition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8638C83-A604-E873-B8C5-FAE31131E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258780"/>
              </p:ext>
            </p:extLst>
          </p:nvPr>
        </p:nvGraphicFramePr>
        <p:xfrm>
          <a:off x="0" y="0"/>
          <a:ext cx="7037660" cy="3958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658504" imgH="7543510" progId="AcroExch.Document.DC">
                  <p:embed/>
                </p:oleObj>
              </mc:Choice>
              <mc:Fallback>
                <p:oleObj name="Acrobat Document" r:id="rId2" imgW="11658504" imgH="754351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FB2218A-B3D0-C61F-B1E8-2F7D7E1872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7037660" cy="3958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Content Placeholder 6" descr="A picture containing nature, outdoor, waterfall, water&#10;&#10;Description automatically generated">
            <a:extLst>
              <a:ext uri="{FF2B5EF4-FFF2-40B4-BE49-F238E27FC236}">
                <a16:creationId xmlns:a16="http://schemas.microsoft.com/office/drawing/2014/main" id="{F20CC0C6-98E3-7A55-70A7-F78CF44D7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7644" y="2326646"/>
            <a:ext cx="2627101" cy="3264693"/>
          </a:xfrm>
        </p:spPr>
      </p:pic>
      <p:pic>
        <p:nvPicPr>
          <p:cNvPr id="13" name="Picture 12" descr="A picture containing sky, ground, outdoor, field&#10;&#10;Description automatically generated">
            <a:extLst>
              <a:ext uri="{FF2B5EF4-FFF2-40B4-BE49-F238E27FC236}">
                <a16:creationId xmlns:a16="http://schemas.microsoft.com/office/drawing/2014/main" id="{ABBE853D-DCC0-6620-2170-95B08989E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43" y="25435"/>
            <a:ext cx="5674980" cy="46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sign on a tree&#10;&#10;Description automatically generated with medium confidence">
            <a:extLst>
              <a:ext uri="{FF2B5EF4-FFF2-40B4-BE49-F238E27FC236}">
                <a16:creationId xmlns:a16="http://schemas.microsoft.com/office/drawing/2014/main" id="{ABF1A7D2-972E-D694-1937-90605A837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-381000" y="381000"/>
            <a:ext cx="6858000" cy="609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6B6B0-3264-1E5C-64A4-980546339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5715000" y="381000"/>
            <a:ext cx="6858000" cy="6096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B54E4-EC2F-2247-3AD3-86581DDF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</a:rPr>
              <a:t>Habitat for Humanity 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315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grass, water, outdoor, lake&#10;&#10;Description automatically generated">
            <a:extLst>
              <a:ext uri="{FF2B5EF4-FFF2-40B4-BE49-F238E27FC236}">
                <a16:creationId xmlns:a16="http://schemas.microsoft.com/office/drawing/2014/main" id="{EE33DDE4-F190-38EA-615E-896C24D33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1" r="-1" b="-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B54E4-EC2F-2247-3AD3-86581DDF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Stubler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Development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9D0FC9BF-4376-E926-E726-563FCD59F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0" b="1"/>
          <a:stretch/>
        </p:blipFill>
        <p:spPr>
          <a:xfrm rot="5400000">
            <a:off x="7514735" y="614121"/>
            <a:ext cx="5291384" cy="40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1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135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Adobe Acrobat Document</vt:lpstr>
      <vt:lpstr>City of Buhl </vt:lpstr>
      <vt:lpstr>Last significant growth occurred over 15 years ago.   Prior to 2020, only 1 new home had been built since 2007.   2020-2025, the City expects at least 29 new homes to be built.   90% of homes in Buhl were built prior to 1960.     </vt:lpstr>
      <vt:lpstr>Grant Funds, the City has partnered with the IRRR and SLC.   Incentives to build.   Partnerships, example Habitat for Humanity.   Lot sizing.  Smaller Developments that are manageable. Stubler 12 units, Burnett/Damian 2 (10 units)    </vt:lpstr>
      <vt:lpstr>Burnett/Damian 2nd Addition </vt:lpstr>
      <vt:lpstr>Habitat for Humanity </vt:lpstr>
      <vt:lpstr>Stubler Development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Buhl </dc:title>
  <dc:creator>Ryan P</dc:creator>
  <cp:lastModifiedBy>Ryan P</cp:lastModifiedBy>
  <cp:revision>1</cp:revision>
  <cp:lastPrinted>2022-10-31T18:13:24Z</cp:lastPrinted>
  <dcterms:created xsi:type="dcterms:W3CDTF">2022-10-31T16:37:56Z</dcterms:created>
  <dcterms:modified xsi:type="dcterms:W3CDTF">2022-10-31T18:43:55Z</dcterms:modified>
</cp:coreProperties>
</file>